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CD1B74-1E62-4E03-BAE9-4384FD6360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092DF8-5D32-488D-B545-81F5937E9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8202CF-0868-48D7-AAF1-7BAEB5864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D7EF-5891-4016-9CA5-AACB2627BE01}" type="datetimeFigureOut">
              <a:rPr lang="ko-KR" altLang="en-US" smtClean="0"/>
              <a:t>2020-05-12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655D6EE-98E8-40AA-861D-340104F51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F829C9-A90A-44B3-BF5E-A738495E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9EA64-FA92-4F8A-8488-254410647B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2348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295518-2C1F-4697-B76E-EFF4B65F1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4200CB-FABE-49B0-BD9E-51E98F581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A66E33-9D3B-45E9-B051-F63F8F740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D7EF-5891-4016-9CA5-AACB2627BE01}" type="datetimeFigureOut">
              <a:rPr lang="ko-KR" altLang="en-US" smtClean="0"/>
              <a:t>2020-05-12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663B98-F3C6-4EFC-B627-9F2A845AF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66B93B-CC28-4FAD-B785-AF8B8C56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9EA64-FA92-4F8A-8488-254410647B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8285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53D69D-BE1B-4309-A7D7-88D2562EB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B5FEC54-7EAE-4ECB-973A-0D72113C1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B4B73F-5D68-4B0D-BB01-087588DC9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D7EF-5891-4016-9CA5-AACB2627BE01}" type="datetimeFigureOut">
              <a:rPr lang="ko-KR" altLang="en-US" smtClean="0"/>
              <a:t>2020-05-12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9DCD6FD-46E8-48D4-BEA7-908533EE7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47CC340-81CB-46A9-B9B3-EAEFE0307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9EA64-FA92-4F8A-8488-254410647B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17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072570-00CB-4969-ADF4-61779238E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543B844-3B59-41B6-AB2B-B104F3D65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CC3A5F4-C519-4359-AD11-44D8DFC3F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974587-7A67-47F4-AA8C-C23B6A698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D7EF-5891-4016-9CA5-AACB2627BE01}" type="datetimeFigureOut">
              <a:rPr lang="ko-KR" altLang="en-US" smtClean="0"/>
              <a:t>2020-05-12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E9237C2-DE38-46A4-BD47-467944EFA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61B38A3-8DDE-4042-BF51-982C0A9A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9EA64-FA92-4F8A-8488-254410647B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099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0A1082-C1E7-4B25-B8C7-69C19CF5C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C14CD7B-109C-478F-9B87-E8E589068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B4493F3-D398-40A6-B2A3-66F62F8D7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07F324A-7476-4DFE-A819-C0378F46F5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E2AC499-0A2A-4367-ACD5-1A28914D7A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4F2B38E-692E-49DC-988B-A63D6CE42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D7EF-5891-4016-9CA5-AACB2627BE01}" type="datetimeFigureOut">
              <a:rPr lang="ko-KR" altLang="en-US" smtClean="0"/>
              <a:t>2020-05-12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3EF2679-B337-4BEB-8D1E-FAD5E03F5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D5DBB7F-48FB-4C28-845B-0AD6144E3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9EA64-FA92-4F8A-8488-254410647B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2479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E4D2E8-7078-44A4-AE3A-0F7B220FB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855D3BF-0C2F-45ED-AA82-ACDCB6D37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D7EF-5891-4016-9CA5-AACB2627BE01}" type="datetimeFigureOut">
              <a:rPr lang="ko-KR" altLang="en-US" smtClean="0"/>
              <a:t>2020-05-12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AB29FED-3FC8-4E33-B7D1-A326D75DD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844EA98-1999-4DB7-A2B0-5D5DE1885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9EA64-FA92-4F8A-8488-254410647B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7291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E639A32-1D96-473B-9BFA-B92DF88F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D7EF-5891-4016-9CA5-AACB2627BE01}" type="datetimeFigureOut">
              <a:rPr lang="ko-KR" altLang="en-US" smtClean="0"/>
              <a:t>2020-05-12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7286AE0-9CB3-416E-91B3-7A13BED23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B5AD136-2B45-43C7-9CEA-599B994D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9EA64-FA92-4F8A-8488-254410647B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7873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EEFDAF-A336-4053-8B39-6E1222B2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44EE5F-4D21-4D96-B146-226710B95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7FB9619-AD7A-4FF2-99B6-9EA2EA36F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BB2A170-D2EE-479F-9015-24AD97AF2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D7EF-5891-4016-9CA5-AACB2627BE01}" type="datetimeFigureOut">
              <a:rPr lang="ko-KR" altLang="en-US" smtClean="0"/>
              <a:t>2020-05-12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F56632D-93E6-4195-B526-218244070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EB6BA9A-4660-42FB-BD5C-859867A51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9EA64-FA92-4F8A-8488-254410647B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4565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46E9CE-2BB3-44D2-A922-18A30DD42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3302B53-BE9F-4398-AC97-2E480BBC5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EDFB03A-3A0A-429B-AFD4-583F6CDF1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0D3A89-8D58-4497-BD0F-919AF9671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D7EF-5891-4016-9CA5-AACB2627BE01}" type="datetimeFigureOut">
              <a:rPr lang="ko-KR" altLang="en-US" smtClean="0"/>
              <a:t>2020-05-12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0A099DE-EBF4-4FD0-BA94-1E7714CCA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31493BA-C805-4264-A748-B9D562358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9EA64-FA92-4F8A-8488-254410647B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1033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16204E-1B4F-43CD-95E7-AD667D1B0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02AE93F-225C-475E-8E63-FD12F8B702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A2533C-4B38-46CF-B3E2-DE163F7DA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D7EF-5891-4016-9CA5-AACB2627BE01}" type="datetimeFigureOut">
              <a:rPr lang="ko-KR" altLang="en-US" smtClean="0"/>
              <a:t>2020-05-12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A22EE80-5420-4F2E-8284-0B1F6EC08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FF65F1-207C-471F-A060-8D173350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9EA64-FA92-4F8A-8488-254410647B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2425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A341CF7-55F6-47CF-85BC-AC97098D92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1348287-0CE2-4320-BE66-1467004975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06B234-A8F4-45FD-A306-12243F4FC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D7EF-5891-4016-9CA5-AACB2627BE01}" type="datetimeFigureOut">
              <a:rPr lang="ko-KR" altLang="en-US" smtClean="0"/>
              <a:t>2020-05-12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977947-04BF-4CD0-9B10-5CB58D4D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FCA38E5-0CE0-4982-B3B3-EBC1F289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9EA64-FA92-4F8A-8488-254410647B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714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04D77F5-1C0B-45F6-BEED-24818EF62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71CF3E-0ABE-4674-98CC-FBC94F3FD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BC4BF6F-F4C7-43BE-A81D-4B92F964AD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6D7EF-5891-4016-9CA5-AACB2627BE01}" type="datetimeFigureOut">
              <a:rPr lang="ko-KR" altLang="en-US" smtClean="0"/>
              <a:t>2020-05-12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FFB42D-E07A-4202-8690-497366146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BB725B-0256-4F00-B732-613AD855B5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9EA64-FA92-4F8A-8488-254410647B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322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A63436B2-909E-4E32-835B-6067305D7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739" y="385894"/>
            <a:ext cx="4410691" cy="595395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EFAC2AD-17CC-4B4C-8914-06370BB55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006"/>
            <a:ext cx="4175299" cy="574226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39418B8-4639-4226-B5D6-C74CDF570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707" y="1071694"/>
            <a:ext cx="3381293" cy="443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47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James'Bond</dc:creator>
  <cp:lastModifiedBy>James'Bond</cp:lastModifiedBy>
  <cp:revision>1</cp:revision>
  <dcterms:created xsi:type="dcterms:W3CDTF">2020-05-12T08:20:58Z</dcterms:created>
  <dcterms:modified xsi:type="dcterms:W3CDTF">2020-05-12T08:24:57Z</dcterms:modified>
</cp:coreProperties>
</file>